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520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9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54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5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5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16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4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23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79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9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73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13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0C0DF668-184C-13E1-F458-9E57D1F47B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191795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540" imgH="541" progId="TCLayout.ActiveDocument.1">
                  <p:embed/>
                </p:oleObj>
              </mc:Choice>
              <mc:Fallback>
                <p:oleObj name="think-cell スライド" r:id="rId14" imgW="540" imgH="54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9DC0-6FAC-4DA7-8753-A332E391C69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8F0A-78EC-4108-A375-4D6FF101E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5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6FC2BB5E-6A84-3EAE-0C2B-5B543923046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906819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40" imgH="541" progId="TCLayout.ActiveDocument.1">
                  <p:embed/>
                </p:oleObj>
              </mc:Choice>
              <mc:Fallback>
                <p:oleObj name="think-cell スライド" r:id="rId3" imgW="540" imgH="54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>
            <a:extLst>
              <a:ext uri="{FF2B5EF4-FFF2-40B4-BE49-F238E27FC236}">
                <a16:creationId xmlns:a16="http://schemas.microsoft.com/office/drawing/2014/main" id="{8E51765E-8E64-810E-5715-C8CD422C0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35" y="7478606"/>
            <a:ext cx="3036530" cy="238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59399F-8260-4501-84C7-2BBF31481006}"/>
              </a:ext>
            </a:extLst>
          </p:cNvPr>
          <p:cNvSpPr/>
          <p:nvPr/>
        </p:nvSpPr>
        <p:spPr>
          <a:xfrm>
            <a:off x="0" y="0"/>
            <a:ext cx="6858000" cy="10004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B19EA0-83D3-4C77-9E89-FBD86F631917}"/>
              </a:ext>
            </a:extLst>
          </p:cNvPr>
          <p:cNvSpPr txBox="1"/>
          <p:nvPr/>
        </p:nvSpPr>
        <p:spPr>
          <a:xfrm>
            <a:off x="-45370" y="116928"/>
            <a:ext cx="6903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愛知県</a:t>
            </a:r>
            <a:r>
              <a:rPr kumimoji="1" lang="en-US" altLang="ja-JP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HIV</a:t>
            </a:r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・梅毒検査委託事業のお知らせ</a:t>
            </a:r>
            <a:endParaRPr kumimoji="1" lang="en-US" altLang="ja-JP" sz="2400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en-US" altLang="ja-JP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iTesting</a:t>
            </a:r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（アイテスティング）＠</a:t>
            </a:r>
            <a:r>
              <a:rPr kumimoji="1" lang="en-US" altLang="ja-JP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Aichi</a:t>
            </a:r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＆</a:t>
            </a:r>
            <a:r>
              <a:rPr kumimoji="1" lang="en-US" altLang="ja-JP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NMC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220E7C-8D3B-411A-A138-8CDFF6B06F9B}"/>
              </a:ext>
            </a:extLst>
          </p:cNvPr>
          <p:cNvSpPr txBox="1"/>
          <p:nvPr/>
        </p:nvSpPr>
        <p:spPr>
          <a:xfrm>
            <a:off x="123923" y="1041683"/>
            <a:ext cx="6539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平日に名古屋医療センターで</a:t>
            </a:r>
            <a:endParaRPr kumimoji="1" lang="en-US" altLang="ja-JP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匿名のＨＩＶ・梅毒検査が受けられます！</a:t>
            </a:r>
          </a:p>
        </p:txBody>
      </p:sp>
      <p:pic>
        <p:nvPicPr>
          <p:cNvPr id="1026" name="Picture 2" descr="プレゼンテーション">
            <a:extLst>
              <a:ext uri="{FF2B5EF4-FFF2-40B4-BE49-F238E27FC236}">
                <a16:creationId xmlns:a16="http://schemas.microsoft.com/office/drawing/2014/main" id="{6C141EC4-DDAA-46BE-87AD-B5B6B241D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6" y="2182351"/>
            <a:ext cx="919244" cy="91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6F095C-E854-48F9-8580-2BDCB40FA1BD}"/>
              </a:ext>
            </a:extLst>
          </p:cNvPr>
          <p:cNvSpPr txBox="1"/>
          <p:nvPr/>
        </p:nvSpPr>
        <p:spPr>
          <a:xfrm>
            <a:off x="1992404" y="1890839"/>
            <a:ext cx="574032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当日は</a:t>
            </a:r>
            <a:r>
              <a:rPr kumimoji="1"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申込用紙の記載と採血のみ</a:t>
            </a:r>
            <a:endParaRPr kumimoji="1" lang="en-US" altLang="ja-JP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検査結果は</a:t>
            </a:r>
            <a:r>
              <a:rPr kumimoji="1"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検査当日の１９時以降に</a:t>
            </a:r>
            <a:endParaRPr kumimoji="1" lang="en-US" altLang="ja-JP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 </a:t>
            </a:r>
            <a:r>
              <a:rPr kumimoji="1" lang="ja-JP" altLang="en-US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いつでもどこでも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専用の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Web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サイトから確認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CF3FE0-BB91-4353-AA86-984EDDE81717}"/>
              </a:ext>
            </a:extLst>
          </p:cNvPr>
          <p:cNvSpPr txBox="1"/>
          <p:nvPr/>
        </p:nvSpPr>
        <p:spPr>
          <a:xfrm>
            <a:off x="179740" y="3112046"/>
            <a:ext cx="1495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Q&amp;A</a:t>
            </a:r>
            <a:endParaRPr kumimoji="1" lang="ja-JP" altLang="en-US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CC40BA-AF20-4AAE-B8A7-02A8AF1F7386}"/>
              </a:ext>
            </a:extLst>
          </p:cNvPr>
          <p:cNvSpPr txBox="1"/>
          <p:nvPr/>
        </p:nvSpPr>
        <p:spPr>
          <a:xfrm>
            <a:off x="209692" y="3461052"/>
            <a:ext cx="6676241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en-US" altLang="ja-JP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</a:t>
            </a:r>
            <a:r>
              <a:rPr kumimoji="1" lang="ja-JP" altLang="en-US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：検査費用はいくらですか？</a:t>
            </a:r>
            <a:endParaRPr kumimoji="1" lang="en-US" altLang="ja-JP" sz="16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A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980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円です。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</a:t>
            </a:r>
            <a:r>
              <a:rPr kumimoji="1" lang="ja-JP" altLang="en-US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：検査の対象者は？</a:t>
            </a:r>
            <a:endParaRPr kumimoji="1" lang="en-US" altLang="ja-JP" sz="16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A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どなたでも利用可能です。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</a:t>
            </a:r>
            <a:r>
              <a:rPr kumimoji="1" lang="ja-JP" altLang="en-US" sz="16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：当日の手続きと検査結果の受け取りなどは？</a:t>
            </a:r>
            <a:endParaRPr kumimoji="1" lang="en-US" altLang="ja-JP" sz="16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A</a:t>
            </a:r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endParaRPr kumimoji="1"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直線コネクタ 14">
            <a:extLst>
              <a:ext uri="{FF2B5EF4-FFF2-40B4-BE49-F238E27FC236}">
                <a16:creationId xmlns:a16="http://schemas.microsoft.com/office/drawing/2014/main" id="{E1CE7BAE-3AD6-421A-BE49-88641D94B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79" y="6612889"/>
            <a:ext cx="6649907" cy="1943"/>
          </a:xfrm>
          <a:prstGeom prst="line">
            <a:avLst/>
          </a:prstGeom>
          <a:noFill/>
          <a:ln w="76200" cap="rnd" algn="ctr">
            <a:solidFill>
              <a:srgbClr val="4472C4">
                <a:alpha val="89018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直線コネクタ 14">
            <a:extLst>
              <a:ext uri="{FF2B5EF4-FFF2-40B4-BE49-F238E27FC236}">
                <a16:creationId xmlns:a16="http://schemas.microsoft.com/office/drawing/2014/main" id="{4B8E914B-FAF7-4A56-8B0C-7DF10678C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409" y="3109688"/>
            <a:ext cx="6649907" cy="1943"/>
          </a:xfrm>
          <a:prstGeom prst="line">
            <a:avLst/>
          </a:prstGeom>
          <a:noFill/>
          <a:ln w="76200" cap="rnd" algn="ctr">
            <a:solidFill>
              <a:srgbClr val="4472C4">
                <a:alpha val="89018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直線コネクタ 14">
            <a:extLst>
              <a:ext uri="{FF2B5EF4-FFF2-40B4-BE49-F238E27FC236}">
                <a16:creationId xmlns:a16="http://schemas.microsoft.com/office/drawing/2014/main" id="{8B2BF2F1-A512-428E-8C50-1D19B247C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23" y="1821659"/>
            <a:ext cx="6649907" cy="1943"/>
          </a:xfrm>
          <a:prstGeom prst="line">
            <a:avLst/>
          </a:prstGeom>
          <a:noFill/>
          <a:ln w="76200" cap="rnd" algn="ctr">
            <a:solidFill>
              <a:srgbClr val="4472C4">
                <a:alpha val="89018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AE1D289-96E2-4E3B-8957-66337437A6DC}"/>
              </a:ext>
            </a:extLst>
          </p:cNvPr>
          <p:cNvSpPr txBox="1"/>
          <p:nvPr/>
        </p:nvSpPr>
        <p:spPr>
          <a:xfrm>
            <a:off x="5293501" y="7271862"/>
            <a:ext cx="13899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ja-JP" sz="1000" b="1" kern="100" dirty="0"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検査の詳細はアイチエイズインフォメーションのトップページから！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9388D9-0F33-42E5-BDAA-B370E0C17E49}"/>
              </a:ext>
            </a:extLst>
          </p:cNvPr>
          <p:cNvSpPr txBox="1"/>
          <p:nvPr/>
        </p:nvSpPr>
        <p:spPr>
          <a:xfrm>
            <a:off x="5129757" y="9247292"/>
            <a:ext cx="170754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000" b="1" kern="10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URL</a:t>
            </a:r>
            <a:r>
              <a:rPr lang="ja-JP" altLang="ja-JP" sz="1000" b="1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sz="800" b="1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https://www.pref.aichi.jp/soshiki/kansen-taisaku/aids-nettop.html</a:t>
            </a:r>
            <a:endParaRPr lang="ja-JP" altLang="ja-JP" sz="8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74FE5EA-50DC-43B6-8CB2-3C42746DEF9F}"/>
              </a:ext>
            </a:extLst>
          </p:cNvPr>
          <p:cNvSpPr txBox="1"/>
          <p:nvPr/>
        </p:nvSpPr>
        <p:spPr>
          <a:xfrm>
            <a:off x="638263" y="5146874"/>
            <a:ext cx="618688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　初診受付で「愛知県のＨＩＶ・梅毒検査をしたい」等とお伝えください。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　１２桁の数字のパスワードを予めご準備ください。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　受付後検査結果の確認時に必要となる１２桁の数字のパスワードを申込用紙に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記入してください。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④　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Web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サイトのチャットやコールセンターで健康相談や医療機関の受診サポートが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受けられます。</a:t>
            </a:r>
          </a:p>
          <a:p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0CF3FE0-BB91-4353-AA86-984EDDE81717}"/>
              </a:ext>
            </a:extLst>
          </p:cNvPr>
          <p:cNvSpPr txBox="1"/>
          <p:nvPr/>
        </p:nvSpPr>
        <p:spPr>
          <a:xfrm>
            <a:off x="90484" y="6663876"/>
            <a:ext cx="2367315" cy="345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100"/>
              </a:lnSpc>
            </a:pPr>
            <a:r>
              <a:rPr kumimoji="1" lang="ja-JP" altLang="en-US" sz="1400" b="1" u="sng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検査のスケジュール</a:t>
            </a:r>
            <a:endParaRPr kumimoji="1" lang="en-US" altLang="ja-JP" sz="1400" b="1" u="sng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238C64D-AA8D-4D95-947E-5186B5F1E238}"/>
              </a:ext>
            </a:extLst>
          </p:cNvPr>
          <p:cNvSpPr txBox="1"/>
          <p:nvPr/>
        </p:nvSpPr>
        <p:spPr>
          <a:xfrm>
            <a:off x="118710" y="6977441"/>
            <a:ext cx="661330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検査項目：</a:t>
            </a:r>
            <a:r>
              <a:rPr kumimoji="1" lang="en-US" altLang="ja-JP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HIV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・梅毒（セットでの受検となります。）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受付日時：平日（月～金） （祝日・年末年始を除く）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１３時から１５時まで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定　　員：１日あたり先着１０名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  　　（予約不可）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058" y="1865372"/>
            <a:ext cx="2114639" cy="411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～検査会の特長～</a:t>
            </a:r>
            <a:endParaRPr kumimoji="1" lang="en-US" altLang="ja-JP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2E6C588-4C8D-4BA1-B712-D7A38AC02116}"/>
              </a:ext>
            </a:extLst>
          </p:cNvPr>
          <p:cNvSpPr/>
          <p:nvPr/>
        </p:nvSpPr>
        <p:spPr>
          <a:xfrm>
            <a:off x="5411259" y="8077593"/>
            <a:ext cx="1135726" cy="110799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E45072E-EC1B-47FB-8789-0A4F3AF5C554}"/>
              </a:ext>
            </a:extLst>
          </p:cNvPr>
          <p:cNvSpPr txBox="1"/>
          <p:nvPr/>
        </p:nvSpPr>
        <p:spPr>
          <a:xfrm>
            <a:off x="143017" y="8137657"/>
            <a:ext cx="3416789" cy="146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お問い合わせ先</a:t>
            </a:r>
            <a:endParaRPr kumimoji="1" lang="en-US" altLang="ja-JP" sz="14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名古屋医療センター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名古屋市中区三の丸４－１－１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（地下鉄名古屋城駅徒歩</a:t>
            </a:r>
            <a:r>
              <a:rPr kumimoji="1" lang="en-US" altLang="ja-JP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分）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TEL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sz="1100" dirty="0">
                <a:latin typeface="Times New Roman" panose="020206030504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052-951-1111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（代表）　　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平日 １０時から１５時まで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D8131C-CB1F-29E0-517C-E04C3E02F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253" y="8261318"/>
            <a:ext cx="730419" cy="73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373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子供用文書">
      <a:majorFont>
        <a:latin typeface="Arial"/>
        <a:ea typeface="UD デジタル 教科書体 NK-R"/>
        <a:cs typeface=""/>
      </a:majorFont>
      <a:minorFont>
        <a:latin typeface="Arial"/>
        <a:ea typeface="UD デジタル 教科書体 NK-R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298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游明朝</vt:lpstr>
      <vt:lpstr>Arial</vt:lpstr>
      <vt:lpstr>Times New Roman</vt:lpstr>
      <vt:lpstr>Office テーマ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Imahashi Mayumi</dc:creator>
  <cp:lastModifiedBy>大島　菜採／Ooshima,Natsumi</cp:lastModifiedBy>
  <cp:revision>16</cp:revision>
  <cp:lastPrinted>2024-03-31T23:38:07Z</cp:lastPrinted>
  <dcterms:created xsi:type="dcterms:W3CDTF">2021-09-28T03:10:10Z</dcterms:created>
  <dcterms:modified xsi:type="dcterms:W3CDTF">2024-04-01T00:08:41Z</dcterms:modified>
</cp:coreProperties>
</file>