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3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:\2005\090   市民菜園・農園\003   菜園位置図\図面作成用元図等\市勢要覧地図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" r="1944"/>
          <a:stretch/>
        </p:blipFill>
        <p:spPr bwMode="auto">
          <a:xfrm>
            <a:off x="58393" y="539552"/>
            <a:ext cx="6813376" cy="8297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4" descr="右上がり対角線"/>
          <p:cNvSpPr>
            <a:spLocks noChangeArrowheads="1"/>
          </p:cNvSpPr>
          <p:nvPr/>
        </p:nvSpPr>
        <p:spPr bwMode="auto">
          <a:xfrm>
            <a:off x="3290243" y="7295728"/>
            <a:ext cx="95250" cy="100012"/>
          </a:xfrm>
          <a:prstGeom prst="ellipse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6350">
            <a:solidFill>
              <a:srgbClr val="FF0000"/>
            </a:solidFill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3442643" y="7524328"/>
            <a:ext cx="857250" cy="252412"/>
          </a:xfrm>
          <a:prstGeom prst="wedgeRectCallout">
            <a:avLst>
              <a:gd name="adj1" fmla="val -53333"/>
              <a:gd name="adj2" fmla="val -109444"/>
            </a:avLst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屋戸菜園</a:t>
            </a:r>
            <a:endParaRPr kumimoji="1" 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" name="Oval 6" descr="右上がり対角線"/>
          <p:cNvSpPr>
            <a:spLocks noChangeArrowheads="1"/>
          </p:cNvSpPr>
          <p:nvPr/>
        </p:nvSpPr>
        <p:spPr bwMode="auto">
          <a:xfrm>
            <a:off x="2499668" y="3781499"/>
            <a:ext cx="95250" cy="100013"/>
          </a:xfrm>
          <a:prstGeom prst="ellipse">
            <a:avLst/>
          </a:prstGeom>
          <a:pattFill prst="ltUpDiag">
            <a:fgClr>
              <a:srgbClr val="FF0000">
                <a:alpha val="60001"/>
              </a:srgbClr>
            </a:fgClr>
            <a:bgClr>
              <a:srgbClr val="FFFFFF">
                <a:alpha val="60001"/>
              </a:srgbClr>
            </a:bgClr>
          </a:pattFill>
          <a:ln w="6350">
            <a:solidFill>
              <a:srgbClr val="FF0000"/>
            </a:solidFill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861618" y="3779912"/>
            <a:ext cx="857250" cy="252412"/>
          </a:xfrm>
          <a:prstGeom prst="wedgeRectCallout">
            <a:avLst>
              <a:gd name="adj1" fmla="val -75556"/>
              <a:gd name="adj2" fmla="val -26324"/>
            </a:avLst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穴田菜園</a:t>
            </a:r>
            <a:endParaRPr kumimoji="1" 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Oval 4" descr="右上がり対角線"/>
          <p:cNvSpPr>
            <a:spLocks noChangeArrowheads="1"/>
          </p:cNvSpPr>
          <p:nvPr/>
        </p:nvSpPr>
        <p:spPr bwMode="auto">
          <a:xfrm>
            <a:off x="3117726" y="7712348"/>
            <a:ext cx="95250" cy="100012"/>
          </a:xfrm>
          <a:prstGeom prst="ellipse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6350">
            <a:solidFill>
              <a:srgbClr val="FF0000"/>
            </a:solidFill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3290242" y="7990074"/>
            <a:ext cx="930845" cy="252412"/>
          </a:xfrm>
          <a:prstGeom prst="wedgeRectCallout">
            <a:avLst>
              <a:gd name="adj1" fmla="val -53333"/>
              <a:gd name="adj2" fmla="val -109444"/>
            </a:avLst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 smtClean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上之山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菜園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571726" y="7080120"/>
            <a:ext cx="919416" cy="252412"/>
          </a:xfrm>
          <a:prstGeom prst="wedgeRectCallout">
            <a:avLst>
              <a:gd name="adj1" fmla="val 10138"/>
              <a:gd name="adj2" fmla="val -138627"/>
            </a:avLst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 smtClean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西本</a:t>
            </a:r>
            <a:r>
              <a:rPr lang="ja-JP" altLang="en-US" sz="12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地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菜園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3" name="Oval 4" descr="右上がり対角線"/>
          <p:cNvSpPr>
            <a:spLocks noChangeArrowheads="1"/>
          </p:cNvSpPr>
          <p:nvPr/>
        </p:nvSpPr>
        <p:spPr bwMode="auto">
          <a:xfrm>
            <a:off x="1052736" y="6732240"/>
            <a:ext cx="95250" cy="100012"/>
          </a:xfrm>
          <a:prstGeom prst="ellipse">
            <a:avLst/>
          </a:prstGeom>
          <a:pattFill prst="ltUpDiag">
            <a:fgClr>
              <a:srgbClr val="FF0000"/>
            </a:fgClr>
            <a:bgClr>
              <a:srgbClr val="FFFFFF"/>
            </a:bgClr>
          </a:pattFill>
          <a:ln w="6350">
            <a:solidFill>
              <a:srgbClr val="FF0000"/>
            </a:solidFill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0648" y="25152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市民菜園位置図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202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神澤　嘉顕</dc:creator>
  <cp:lastModifiedBy>Administrator</cp:lastModifiedBy>
  <cp:revision>7</cp:revision>
  <cp:lastPrinted>2019-11-21T00:26:16Z</cp:lastPrinted>
  <dcterms:created xsi:type="dcterms:W3CDTF">2015-12-09T23:52:21Z</dcterms:created>
  <dcterms:modified xsi:type="dcterms:W3CDTF">2024-09-30T02:50:23Z</dcterms:modified>
</cp:coreProperties>
</file>