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100" d="100"/>
          <a:sy n="100" d="100"/>
        </p:scale>
        <p:origin x="-1626" y="2190"/>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2019/7/29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r>
              <a:rPr lang="ja-JP" altLang="en-US" sz="2000" dirty="0" smtClean="0">
                <a:solidFill>
                  <a:schemeClr val="bg1"/>
                </a:solidFill>
                <a:latin typeface="メイリオ" panose="020B0604030504040204" pitchFamily="50" charset="-128"/>
                <a:ea typeface="メイリオ" panose="020B0604030504040204" pitchFamily="50" charset="-128"/>
              </a:rPr>
              <a:t>問い合わせ先：</a:t>
            </a:r>
            <a:r>
              <a:rPr lang="ja-JP" altLang="en-US" sz="2000" dirty="0" smtClean="0">
                <a:solidFill>
                  <a:schemeClr val="bg1"/>
                </a:solidFill>
                <a:latin typeface="メイリオ" panose="020B0604030504040204" pitchFamily="50" charset="-128"/>
                <a:ea typeface="メイリオ" panose="020B0604030504040204" pitchFamily="50" charset="-128"/>
              </a:rPr>
              <a:t>瀬戸市</a:t>
            </a:r>
            <a:r>
              <a:rPr lang="ja-JP" altLang="en-US" sz="2000" dirty="0" smtClean="0">
                <a:solidFill>
                  <a:schemeClr val="bg1"/>
                </a:solidFill>
                <a:latin typeface="メイリオ" panose="020B0604030504040204" pitchFamily="50" charset="-128"/>
                <a:ea typeface="メイリオ" panose="020B0604030504040204" pitchFamily="50" charset="-128"/>
              </a:rPr>
              <a:t>　社会</a:t>
            </a:r>
            <a:r>
              <a:rPr lang="ja-JP" altLang="en-US" sz="2000" dirty="0" smtClean="0">
                <a:solidFill>
                  <a:schemeClr val="bg1"/>
                </a:solidFill>
                <a:latin typeface="メイリオ" panose="020B0604030504040204" pitchFamily="50" charset="-128"/>
                <a:ea typeface="メイリオ" panose="020B0604030504040204" pitchFamily="50" charset="-128"/>
              </a:rPr>
              <a:t>福祉課　福祉係</a:t>
            </a:r>
            <a:endParaRPr lang="en-US" altLang="ja-JP" sz="200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en-US" altLang="ja-JP" sz="1050" dirty="0" smtClean="0">
                <a:solidFill>
                  <a:schemeClr val="bg1"/>
                </a:solidFill>
                <a:latin typeface="メイリオ" panose="020B0604030504040204" pitchFamily="50" charset="-128"/>
                <a:ea typeface="メイリオ" panose="020B0604030504040204" pitchFamily="50" charset="-128"/>
              </a:rPr>
              <a:t>TEL:</a:t>
            </a:r>
            <a:r>
              <a:rPr kumimoji="1" lang="ja-JP" altLang="en-US" sz="1050" dirty="0" smtClean="0">
                <a:solidFill>
                  <a:schemeClr val="bg1"/>
                </a:solidFill>
                <a:latin typeface="メイリオ" panose="020B0604030504040204" pitchFamily="50" charset="-128"/>
                <a:ea typeface="メイリオ" panose="020B0604030504040204" pitchFamily="50" charset="-128"/>
              </a:rPr>
              <a:t>０５６１ー８８ー２６１２　　</a:t>
            </a:r>
            <a:r>
              <a:rPr lang="en-US" altLang="ja-JP" sz="1050" dirty="0">
                <a:solidFill>
                  <a:schemeClr val="bg1"/>
                </a:solidFill>
                <a:latin typeface="メイリオ" panose="020B0604030504040204" pitchFamily="50" charset="-128"/>
                <a:ea typeface="メイリオ" panose="020B0604030504040204" pitchFamily="50" charset="-128"/>
              </a:rPr>
              <a:t> </a:t>
            </a:r>
            <a:r>
              <a:rPr lang="en-US" altLang="ja-JP" sz="1050" dirty="0" smtClean="0">
                <a:solidFill>
                  <a:schemeClr val="bg1"/>
                </a:solidFill>
                <a:latin typeface="メイリオ" panose="020B0604030504040204" pitchFamily="50" charset="-128"/>
                <a:ea typeface="メイリオ" panose="020B0604030504040204" pitchFamily="50" charset="-128"/>
              </a:rPr>
              <a:t>FAX:</a:t>
            </a:r>
            <a:r>
              <a:rPr lang="ja-JP" altLang="en-US" sz="1050" dirty="0" smtClean="0">
                <a:solidFill>
                  <a:schemeClr val="bg1"/>
                </a:solidFill>
                <a:latin typeface="メイリオ" panose="020B0604030504040204" pitchFamily="50" charset="-128"/>
                <a:ea typeface="メイリオ" panose="020B0604030504040204" pitchFamily="50" charset="-128"/>
              </a:rPr>
              <a:t>０５６１ー８８ー２６１５</a:t>
            </a:r>
            <a:endParaRPr kumimoji="1" lang="en-US" altLang="ja-JP" sz="105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kumimoji="1" lang="en-US" altLang="ja-JP" sz="1050" dirty="0" smtClean="0">
                <a:solidFill>
                  <a:schemeClr val="bg1"/>
                </a:solidFill>
                <a:latin typeface="メイリオ" panose="020B0604030504040204" pitchFamily="50" charset="-128"/>
                <a:ea typeface="メイリオ" panose="020B0604030504040204" pitchFamily="50" charset="-128"/>
              </a:rPr>
              <a:t>MAIL</a:t>
            </a:r>
            <a:r>
              <a:rPr lang="ja-JP" altLang="en-US" sz="1050" dirty="0" smtClean="0">
                <a:solidFill>
                  <a:schemeClr val="bg1"/>
                </a:solidFill>
                <a:latin typeface="メイリオ" panose="020B0604030504040204" pitchFamily="50" charset="-128"/>
                <a:ea typeface="メイリオ" panose="020B0604030504040204" pitchFamily="50" charset="-128"/>
              </a:rPr>
              <a:t>： </a:t>
            </a:r>
            <a:r>
              <a:rPr lang="en-US" altLang="ja-JP" sz="1050" dirty="0" smtClean="0">
                <a:solidFill>
                  <a:schemeClr val="bg1"/>
                </a:solidFill>
                <a:latin typeface="メイリオ" panose="020B0604030504040204" pitchFamily="50" charset="-128"/>
                <a:ea typeface="メイリオ" panose="020B0604030504040204" pitchFamily="50" charset="-128"/>
              </a:rPr>
              <a:t>shafuku@city.seto.lg.jp</a:t>
            </a:r>
            <a:endParaRPr kumimoji="1" lang="ja-JP" altLang="en-US" sz="105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 xmlns:a16="http://schemas.microsoft.com/office/drawing/2014/main" val="2921428443"/>
                    </a:ext>
                  </a:extLst>
                </a:gridCol>
                <a:gridCol w="4559744">
                  <a:extLst>
                    <a:ext uri="{9D8B030D-6E8A-4147-A177-3AD203B41FA5}">
                      <a16:colId xmlns=""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209</Words>
  <Application>Microsoft Office PowerPoint</Application>
  <PresentationFormat>A4 210 x 297 mm</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2018-09-26T06:07:55Z</dcterms:created>
  <dcterms:modified xsi:type="dcterms:W3CDTF">2019-07-29T08:19:02Z</dcterms:modified>
</cp:coreProperties>
</file>